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71472" y="2428868"/>
            <a:ext cx="8143932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000768"/>
            <a:ext cx="9144000" cy="857232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pic>
        <p:nvPicPr>
          <p:cNvPr id="7" name="image4.png"/>
          <p:cNvPicPr/>
          <p:nvPr userDrawn="1"/>
        </p:nvPicPr>
        <p:blipFill>
          <a:blip r:embed="rId3" cstate="print">
            <a:extLst/>
          </a:blip>
          <a:srcRect r="1748" b="16400"/>
          <a:stretch>
            <a:fillRect/>
          </a:stretch>
        </p:blipFill>
        <p:spPr>
          <a:xfrm>
            <a:off x="0" y="3929042"/>
            <a:ext cx="9144000" cy="29289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5.png"/>
          <p:cNvPicPr/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643702" y="6000768"/>
            <a:ext cx="2500298" cy="760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3.png"/>
          <p:cNvPicPr/>
          <p:nvPr userDrawn="1"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0" y="0"/>
            <a:ext cx="2428892" cy="1214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6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14346" y="5700727"/>
            <a:ext cx="9501254" cy="1157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3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2428892" cy="12144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0128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1868" y="28572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 texte </a:t>
            </a:r>
          </a:p>
        </p:txBody>
      </p:sp>
      <p:pic>
        <p:nvPicPr>
          <p:cNvPr id="10" name="image5.png"/>
          <p:cNvPicPr/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702554" y="6143644"/>
            <a:ext cx="1441446" cy="58419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2844" y="6357958"/>
            <a:ext cx="4714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383289-1F9B-4D5E-A9A5-B7ADF30EBE7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6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14346" y="5700727"/>
            <a:ext cx="9501254" cy="1157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3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2428892" cy="12144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85918" y="464344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85918" y="50004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785918" y="528638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 texte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214282" y="6357958"/>
            <a:ext cx="4714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383289-1F9B-4D5E-A9A5-B7ADF30EBE7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5.png"/>
          <p:cNvPicPr/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702554" y="6143644"/>
            <a:ext cx="1441446" cy="5841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00034" y="2428868"/>
            <a:ext cx="6143636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000768"/>
            <a:ext cx="9144000" cy="857232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pic>
        <p:nvPicPr>
          <p:cNvPr id="7" name="image4.png"/>
          <p:cNvPicPr/>
          <p:nvPr userDrawn="1"/>
        </p:nvPicPr>
        <p:blipFill>
          <a:blip r:embed="rId2" cstate="print">
            <a:extLst/>
          </a:blip>
          <a:srcRect r="1748" b="16400"/>
          <a:stretch>
            <a:fillRect/>
          </a:stretch>
        </p:blipFill>
        <p:spPr>
          <a:xfrm>
            <a:off x="0" y="3929042"/>
            <a:ext cx="9144000" cy="29289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5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643702" y="6000768"/>
            <a:ext cx="2500298" cy="760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png"/>
          <p:cNvPicPr/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2428892" cy="1214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12.png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286248" y="160699"/>
            <a:ext cx="1554158" cy="1035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8.png"/>
          <p:cNvPicPr/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929322" y="160852"/>
            <a:ext cx="1555200" cy="103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7.png"/>
          <p:cNvPicPr/>
          <p:nvPr userDrawn="1"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7588800" y="142852"/>
            <a:ext cx="1555200" cy="107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11.png"/>
          <p:cNvPicPr/>
          <p:nvPr userDrawn="1"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5929322" y="1285860"/>
            <a:ext cx="1555200" cy="107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9.png"/>
          <p:cNvPicPr/>
          <p:nvPr userDrawn="1"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7588800" y="1285860"/>
            <a:ext cx="1555200" cy="107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10.png"/>
          <p:cNvPicPr/>
          <p:nvPr userDrawn="1"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7588800" y="2428868"/>
            <a:ext cx="1555200" cy="1072800"/>
          </a:xfrm>
          <a:prstGeom prst="rect">
            <a:avLst/>
          </a:prstGeom>
          <a:ln w="12700">
            <a:miter lim="4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571604" y="2143116"/>
            <a:ext cx="6143636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000768"/>
            <a:ext cx="9144000" cy="857232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pic>
        <p:nvPicPr>
          <p:cNvPr id="7" name="image4.png"/>
          <p:cNvPicPr/>
          <p:nvPr userDrawn="1"/>
        </p:nvPicPr>
        <p:blipFill>
          <a:blip r:embed="rId2" cstate="print">
            <a:extLst/>
          </a:blip>
          <a:srcRect r="1748" b="16400"/>
          <a:stretch>
            <a:fillRect/>
          </a:stretch>
        </p:blipFill>
        <p:spPr>
          <a:xfrm>
            <a:off x="0" y="3929042"/>
            <a:ext cx="9144000" cy="29289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5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643702" y="6000768"/>
            <a:ext cx="2500298" cy="760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png"/>
          <p:cNvPicPr/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2428892" cy="1214446"/>
          </a:xfrm>
          <a:prstGeom prst="rect">
            <a:avLst/>
          </a:prstGeom>
          <a:ln w="12700">
            <a:miter lim="4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sous-titre</a:t>
            </a:r>
            <a:endParaRPr lang="fr-FR" dirty="0"/>
          </a:p>
        </p:txBody>
      </p:sp>
      <p:pic>
        <p:nvPicPr>
          <p:cNvPr id="7" name="image3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28892" cy="1214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6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14346" y="5700727"/>
            <a:ext cx="9501254" cy="1157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5.png"/>
          <p:cNvPicPr/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572396" y="6143644"/>
            <a:ext cx="1441446" cy="5841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2844" y="6357958"/>
            <a:ext cx="49052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383289-1F9B-4D5E-A9A5-B7ADF30EBE7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3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28892" cy="12144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000" b="1">
                <a:latin typeface="+mj-lt"/>
                <a:cs typeface="Arial" pitchFamily="34" charset="0"/>
              </a:defRPr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Cliquez pour modifier le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6143644"/>
            <a:ext cx="9144000" cy="714356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pic>
        <p:nvPicPr>
          <p:cNvPr id="8" name="image6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14346" y="5700727"/>
            <a:ext cx="9501254" cy="1157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5.png"/>
          <p:cNvPicPr/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572396" y="6143644"/>
            <a:ext cx="1441446" cy="5841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214282" y="6492875"/>
            <a:ext cx="57150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383289-1F9B-4D5E-A9A5-B7ADF30EBE7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6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14346" y="5700727"/>
            <a:ext cx="9501254" cy="1157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3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2428892" cy="12144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2844" y="6357958"/>
            <a:ext cx="4714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383289-1F9B-4D5E-A9A5-B7ADF30EBE7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5.png"/>
          <p:cNvPicPr/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702554" y="6143644"/>
            <a:ext cx="1441446" cy="5841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3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28892" cy="12144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pic>
        <p:nvPicPr>
          <p:cNvPr id="7" name="image6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14346" y="5700727"/>
            <a:ext cx="9501254" cy="115727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14282" y="6357958"/>
            <a:ext cx="4714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383289-1F9B-4D5E-A9A5-B7ADF30EBE7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5.png"/>
          <p:cNvPicPr/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702554" y="6143644"/>
            <a:ext cx="1441446" cy="5841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3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2428892" cy="12144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pic>
        <p:nvPicPr>
          <p:cNvPr id="7" name="image6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14346" y="5700727"/>
            <a:ext cx="9501254" cy="115727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14282" y="6357958"/>
            <a:ext cx="4714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383289-1F9B-4D5E-A9A5-B7ADF30EBE7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5.png"/>
          <p:cNvPicPr/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702554" y="6143644"/>
            <a:ext cx="1441446" cy="58419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28596" y="1500174"/>
            <a:ext cx="8255022" cy="4500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6.png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214346" y="5700727"/>
            <a:ext cx="9501254" cy="115727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214282" y="6357958"/>
            <a:ext cx="4714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383289-1F9B-4D5E-A9A5-B7ADF30EBE7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5.png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702554" y="6143644"/>
            <a:ext cx="1441446" cy="5841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6.png"/>
          <p:cNvPicPr/>
          <p:nvPr userDrawn="1"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-214346" y="5700727"/>
            <a:ext cx="9501254" cy="1157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3.png"/>
          <p:cNvPicPr/>
          <p:nvPr userDrawn="1"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0" y="0"/>
            <a:ext cx="2428892" cy="12144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 texte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9" name="image5.png"/>
          <p:cNvPicPr/>
          <p:nvPr userDrawn="1"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7572396" y="6143644"/>
            <a:ext cx="1441446" cy="5841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4282" y="6357958"/>
            <a:ext cx="471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3383289-1F9B-4D5E-A9A5-B7ADF30EBE70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3" r:id="rId3"/>
    <p:sldLayoutId id="2147483649" r:id="rId4"/>
    <p:sldLayoutId id="2147483650" r:id="rId5"/>
    <p:sldLayoutId id="2147483652" r:id="rId6"/>
    <p:sldLayoutId id="2147483654" r:id="rId7"/>
    <p:sldLayoutId id="2147483662" r:id="rId8"/>
    <p:sldLayoutId id="2147483661" r:id="rId9"/>
    <p:sldLayoutId id="2147483656" r:id="rId10"/>
    <p:sldLayoutId id="21474836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2304256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PRÉSENTATION</a:t>
            </a:r>
            <a:br>
              <a:rPr lang="fr-FR" dirty="0" smtClean="0"/>
            </a:br>
            <a:r>
              <a:rPr lang="fr-FR" dirty="0" smtClean="0"/>
              <a:t>du NOUVEAU COMPLEXE ENTRÉE-SORTIE </a:t>
            </a:r>
            <a:br>
              <a:rPr lang="fr-FR" dirty="0" smtClean="0"/>
            </a:br>
            <a:r>
              <a:rPr lang="fr-FR" dirty="0" smtClean="0"/>
              <a:t>ET </a:t>
            </a:r>
            <a:r>
              <a:rPr lang="fr-FR" dirty="0" err="1" smtClean="0"/>
              <a:t>dU</a:t>
            </a:r>
            <a:r>
              <a:rPr lang="fr-FR" dirty="0" smtClean="0"/>
              <a:t> NOUVEAU PARKING VÉHICULES LÉGERS</a:t>
            </a:r>
            <a:endParaRPr lang="fr-FR" dirty="0"/>
          </a:p>
        </p:txBody>
      </p:sp>
      <p:pic>
        <p:nvPicPr>
          <p:cNvPr id="3" name="Picture 2" descr="\\gpnas\Utilisateurs\Pole_COM-RIC\LOGO GPMG\mase-antilles-guy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143644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0"/>
            <a:ext cx="9429784" cy="57150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GÉNÉRAL VU D’ENSEMBLE DU COMPLEXE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0122" t="13643" r="9548" b="8450"/>
          <a:stretch>
            <a:fillRect/>
          </a:stretch>
        </p:blipFill>
        <p:spPr bwMode="auto">
          <a:xfrm>
            <a:off x="428596" y="642918"/>
            <a:ext cx="8286808" cy="502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 smtClean="0"/>
              <a:t>PRÉSENTATION ARCHITECTURALE DU PROJET VUE GÉNÉRALE ENTRÉE DU COMPLEXE</a:t>
            </a:r>
            <a:endParaRPr lang="fr-FR" sz="2800" b="1" dirty="0"/>
          </a:p>
        </p:txBody>
      </p:sp>
      <p:pic>
        <p:nvPicPr>
          <p:cNvPr id="6" name="Espace réservé du contenu 5" descr="160920-VuePiet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21308"/>
            <a:ext cx="4857784" cy="2418020"/>
          </a:xfrm>
          <a:prstGeom prst="rect">
            <a:avLst/>
          </a:prstGeom>
        </p:spPr>
      </p:pic>
      <p:pic>
        <p:nvPicPr>
          <p:cNvPr id="7" name="Image 6" descr="160920-VueEnsem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5206" y="1357298"/>
            <a:ext cx="4615301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Présentation architecturale du projet</a:t>
            </a:r>
            <a:br>
              <a:rPr kumimoji="0" lang="fr-FR" sz="2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fr-FR" sz="2200" b="1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fr-FR" sz="2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BATIMENTS DE CONTRÔLE</a:t>
            </a:r>
            <a:endParaRPr kumimoji="0" lang="fr-FR" sz="22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6500858" cy="444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 noGrp="1"/>
          </p:cNvSpPr>
          <p:nvPr>
            <p:ph type="title"/>
          </p:nvPr>
        </p:nvSpPr>
        <p:spPr>
          <a:xfrm>
            <a:off x="1000100" y="285728"/>
            <a:ext cx="525780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Coupes</a:t>
            </a:r>
            <a:r>
              <a:rPr kumimoji="0" lang="fr-FR" sz="2200" b="1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des bâtiments</a:t>
            </a:r>
            <a:endParaRPr kumimoji="0" lang="fr-FR" sz="22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2" descr="C:\Users\p.toulemont.GPMG\Documents\My Screen Captures\1600711-AVP.pdf - Adobe Reader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4155499" cy="328614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00108"/>
            <a:ext cx="435659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214290"/>
            <a:ext cx="9001156" cy="1143000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/>
              <a:t>	NOUVEAU PARKING VÉHICULES LÉGERS ET SCHÉMA DE 	CIRCULATION DES POIDS LOURDS DANS LE TERMINAL 	CONTENEURS</a:t>
            </a:r>
            <a:endParaRPr lang="fr-FR" sz="24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20490" t="32126" r="21532" b="23955"/>
          <a:stretch>
            <a:fillRect/>
          </a:stretch>
        </p:blipFill>
        <p:spPr bwMode="auto">
          <a:xfrm>
            <a:off x="500034" y="1428736"/>
            <a:ext cx="8341112" cy="430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4525963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fr-FR" b="1" dirty="0" smtClean="0"/>
              <a:t>La maîtrise d’œuvre est assurée par le groupement </a:t>
            </a:r>
            <a:r>
              <a:rPr lang="fr-FR" b="1" dirty="0" err="1" smtClean="0"/>
              <a:t>Artelia</a:t>
            </a:r>
            <a:r>
              <a:rPr lang="fr-FR" b="1" dirty="0" smtClean="0"/>
              <a:t> / Echo Architecture</a:t>
            </a:r>
          </a:p>
          <a:p>
            <a:pPr algn="just"/>
            <a:endParaRPr lang="fr-FR" b="1" dirty="0" smtClean="0"/>
          </a:p>
          <a:p>
            <a:pPr algn="just">
              <a:buNone/>
            </a:pPr>
            <a:r>
              <a:rPr lang="fr-FR" b="1" dirty="0" smtClean="0"/>
              <a:t>Les travaux ont été confiés à :</a:t>
            </a:r>
          </a:p>
          <a:p>
            <a:pPr algn="just"/>
            <a:r>
              <a:rPr lang="fr-FR" b="1" dirty="0" smtClean="0"/>
              <a:t>  Pour le lot terrassement voirie et assainissement : EIFFAGE ROUTE / DLE</a:t>
            </a:r>
          </a:p>
          <a:p>
            <a:pPr algn="just"/>
            <a:r>
              <a:rPr lang="fr-FR" b="1" dirty="0" smtClean="0"/>
              <a:t>  Pour le lot réseaux souples et eau potable : CEE / AQUA BTP</a:t>
            </a:r>
          </a:p>
          <a:p>
            <a:pPr algn="just">
              <a:buNone/>
            </a:pPr>
            <a:r>
              <a:rPr lang="fr-FR" b="1" dirty="0" smtClean="0"/>
              <a:t>Ces travaux se dérouleront jusqu’à la fin janvier 2017</a:t>
            </a:r>
          </a:p>
          <a:p>
            <a:pPr algn="just"/>
            <a:endParaRPr lang="fr-FR" b="1" dirty="0" smtClean="0"/>
          </a:p>
          <a:p>
            <a:pPr algn="just">
              <a:buNone/>
            </a:pPr>
            <a:r>
              <a:rPr lang="fr-FR" b="1" dirty="0" smtClean="0"/>
              <a:t>Le permis de construire des bâtiments a été déposé et l’appel d’offre travaux est en préparation. Ces travaux se dérouleront à l’issue de l’aménagement de la plate-forme pour une durée de 4 à 5 mois.</a:t>
            </a:r>
          </a:p>
          <a:p>
            <a:pPr algn="just"/>
            <a:endParaRPr lang="fr-FR" b="1" dirty="0" smtClean="0"/>
          </a:p>
          <a:p>
            <a:pPr algn="just">
              <a:buNone/>
            </a:pPr>
            <a:r>
              <a:rPr lang="fr-FR" b="1" dirty="0" smtClean="0"/>
              <a:t>La nouvelle entrée-sortie et le parking VL import seront donc opérationnels à la mi-2017</a:t>
            </a:r>
          </a:p>
          <a:p>
            <a:pPr algn="just"/>
            <a:endParaRPr lang="fr-FR" b="1" dirty="0" smtClean="0"/>
          </a:p>
          <a:p>
            <a:pPr algn="just">
              <a:buNone/>
            </a:pPr>
            <a:r>
              <a:rPr lang="fr-FR" b="1" dirty="0" smtClean="0"/>
              <a:t>Le montant de l’investissement est de  6,6 M€</a:t>
            </a:r>
          </a:p>
          <a:p>
            <a:endParaRPr lang="fr-FR" sz="2000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AVANCEMENT ET CALENDRIER DE MISE EN ŒUVRE </a:t>
            </a:r>
            <a:endParaRPr lang="fr-FR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 lnSpcReduction="10000"/>
      </a:bodyPr>
      <a:lstStyle>
        <a:defPPr>
          <a:defRPr sz="110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145</Words>
  <Application>Microsoft Office PowerPoint</Application>
  <PresentationFormat>Affichage à l'écran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du NOUVEAU COMPLEXE ENTRÉE-SORTIE  ET dU NOUVEAU PARKING VÉHICULES LÉGERS</vt:lpstr>
      <vt:lpstr>Diapositive 2</vt:lpstr>
      <vt:lpstr>PRÉSENTATION ARCHITECTURALE DU PROJET VUE GÉNÉRALE ENTRÉE DU COMPLEXE</vt:lpstr>
      <vt:lpstr>Présentation architecturale du projet  BATIMENTS DE CONTRÔLE</vt:lpstr>
      <vt:lpstr>Coupes des bâtiments</vt:lpstr>
      <vt:lpstr> NOUVEAU PARKING VÉHICULES LÉGERS ET SCHÉMA DE  CIRCULATION DES POIDS LOURDS DANS LE TERMINAL  CONTENEURS</vt:lpstr>
      <vt:lpstr>AVANCEMENT ET CALENDRIER DE MISE EN ŒUVRE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s.bouchenafa</dc:creator>
  <cp:lastModifiedBy>Dominique THEGAT</cp:lastModifiedBy>
  <cp:revision>66</cp:revision>
  <dcterms:created xsi:type="dcterms:W3CDTF">2015-08-03T11:39:33Z</dcterms:created>
  <dcterms:modified xsi:type="dcterms:W3CDTF">2016-10-17T11:24:51Z</dcterms:modified>
</cp:coreProperties>
</file>